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1d24f324bee48c6" /><Relationship Type="http://schemas.openxmlformats.org/officeDocument/2006/relationships/extended-properties" Target="/docProps/app.xml" Id="Re3d0ca14e869416e" /><Relationship Type="http://schemas.openxmlformats.org/officeDocument/2006/relationships/officeDocument" Target="/ppt/presentation.xml" Id="R656ee31ec6a5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e5ffc0912492e"/>
  </p:sldMasterIdLst>
  <p:notesMasterIdLst>
    <p:notesMasterId xmlns:r="http://schemas.openxmlformats.org/officeDocument/2006/relationships" r:id="R6cccd1ea264841fd"/>
  </p:notesMasterIdLst>
  <p:sldIdLst>
    <p:sldId xmlns:r="http://schemas.openxmlformats.org/officeDocument/2006/relationships" id="256" r:id="Rb2aad307cda8477c"/>
    <p:sldId xmlns:r="http://schemas.openxmlformats.org/officeDocument/2006/relationships" id="257" r:id="R4bc475fd6c45447e"/>
    <p:sldId xmlns:r="http://schemas.openxmlformats.org/officeDocument/2006/relationships" id="258" r:id="R9ccaf26710d14103"/>
    <p:sldId xmlns:r="http://schemas.openxmlformats.org/officeDocument/2006/relationships" id="259" r:id="R29582339ec674599"/>
    <p:sldId xmlns:r="http://schemas.openxmlformats.org/officeDocument/2006/relationships" id="260" r:id="Rf252bdee13044ab4"/>
    <p:sldId xmlns:r="http://schemas.openxmlformats.org/officeDocument/2006/relationships" id="261" r:id="R766b71c5ff4e44a3"/>
    <p:sldId xmlns:r="http://schemas.openxmlformats.org/officeDocument/2006/relationships" id="262" r:id="R2fc14118e8374a48"/>
    <p:sldId xmlns:r="http://schemas.openxmlformats.org/officeDocument/2006/relationships" id="263" r:id="R2a2610bbcd2845a2"/>
    <p:sldId xmlns:r="http://schemas.openxmlformats.org/officeDocument/2006/relationships" id="264" r:id="Reef7900caa8a47bd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8aa90e84e2a4177" /><Relationship Type="http://schemas.openxmlformats.org/officeDocument/2006/relationships/slideMaster" Target="/ppt/slideMasters/slideMaster1.xml" Id="Rf89e5ffc0912492e" /><Relationship Type="http://schemas.openxmlformats.org/officeDocument/2006/relationships/notesMaster" Target="/ppt/notesMasters/notesMaster1.xml" Id="R6cccd1ea264841fd" /><Relationship Type="http://schemas.openxmlformats.org/officeDocument/2006/relationships/presProps" Target="/ppt/presProps.xml" Id="Rceb95d9865b14533" /><Relationship Type="http://schemas.openxmlformats.org/officeDocument/2006/relationships/tableStyles" Target="/ppt/tableStyles.xml" Id="R16e75ab4e73e460c" /><Relationship Type="http://schemas.openxmlformats.org/officeDocument/2006/relationships/slide" Target="/ppt/slides/slide1.xml" Id="Rb2aad307cda8477c" /><Relationship Type="http://schemas.openxmlformats.org/officeDocument/2006/relationships/slide" Target="/ppt/slides/slide2.xml" Id="R4bc475fd6c45447e" /><Relationship Type="http://schemas.openxmlformats.org/officeDocument/2006/relationships/slide" Target="/ppt/slides/slide3.xml" Id="R9ccaf26710d14103" /><Relationship Type="http://schemas.openxmlformats.org/officeDocument/2006/relationships/slide" Target="/ppt/slides/slide4.xml" Id="R29582339ec674599" /><Relationship Type="http://schemas.openxmlformats.org/officeDocument/2006/relationships/slide" Target="/ppt/slides/slide5.xml" Id="Rf252bdee13044ab4" /><Relationship Type="http://schemas.openxmlformats.org/officeDocument/2006/relationships/slide" Target="/ppt/slides/slide6.xml" Id="R766b71c5ff4e44a3" /><Relationship Type="http://schemas.openxmlformats.org/officeDocument/2006/relationships/slide" Target="/ppt/slides/slide7.xml" Id="R2fc14118e8374a48" /><Relationship Type="http://schemas.openxmlformats.org/officeDocument/2006/relationships/slide" Target="/ppt/slides/slide8.xml" Id="R2a2610bbcd2845a2" /><Relationship Type="http://schemas.openxmlformats.org/officeDocument/2006/relationships/slide" Target="/ppt/slides/slide9.xml" Id="Reef7900caa8a47b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9836a7d45444fa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3e92c9ae1ec4576" /><Relationship Type="http://schemas.openxmlformats.org/officeDocument/2006/relationships/notesMaster" Target="/ppt/notesMasters/notesMaster1.xml" Id="R8cf8c4b17d1a437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7086528d7644d0e" /><Relationship Type="http://schemas.openxmlformats.org/officeDocument/2006/relationships/notesMaster" Target="/ppt/notesMasters/notesMaster1.xml" Id="R54dfdfc7c7654fe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96209cef31443b7" /><Relationship Type="http://schemas.openxmlformats.org/officeDocument/2006/relationships/notesMaster" Target="/ppt/notesMasters/notesMaster1.xml" Id="R4cba132eec44403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c1b287908b0404c" /><Relationship Type="http://schemas.openxmlformats.org/officeDocument/2006/relationships/notesMaster" Target="/ppt/notesMasters/notesMaster1.xml" Id="R1e3c866019384f5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10479ab99644f5f" /><Relationship Type="http://schemas.openxmlformats.org/officeDocument/2006/relationships/notesMaster" Target="/ppt/notesMasters/notesMaster1.xml" Id="R1b5669d100c8407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303f3be3c284e9e" /><Relationship Type="http://schemas.openxmlformats.org/officeDocument/2006/relationships/notesMaster" Target="/ppt/notesMasters/notesMaster1.xml" Id="Rd32b0fca1d54403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f3e1d0fe34a4b92" /><Relationship Type="http://schemas.openxmlformats.org/officeDocument/2006/relationships/notesMaster" Target="/ppt/notesMasters/notesMaster1.xml" Id="R722d49d3eb1e47b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6a6625ba4d24594" /><Relationship Type="http://schemas.openxmlformats.org/officeDocument/2006/relationships/notesMaster" Target="/ppt/notesMasters/notesMaster1.xml" Id="Re6e522b6750e4c4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885d2c06e79424b" /><Relationship Type="http://schemas.openxmlformats.org/officeDocument/2006/relationships/notesMaster" Target="/ppt/notesMasters/notesMaster1.xml" Id="R8ab8faa15ef94f4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736399aa1470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b7facf627494ec4" /><Relationship Type="http://schemas.openxmlformats.org/officeDocument/2006/relationships/slideLayout" Target="/ppt/slideLayouts/slideLayout1.xml" Id="R2f8de8d73a24445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de8d73a24445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7dbe5dd1847be" /><Relationship Type="http://schemas.openxmlformats.org/officeDocument/2006/relationships/image" Target="/ppt/media/image.jpeg" Id="R8fff4c8e40af435f" /><Relationship Type="http://schemas.openxmlformats.org/officeDocument/2006/relationships/notesSlide" Target="/ppt/notesSlides/notesSlide1.xml" Id="R8a0dcfec24d3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db1581302473d" /><Relationship Type="http://schemas.openxmlformats.org/officeDocument/2006/relationships/image" Target="/ppt/media/image2.jpeg" Id="R606422926c9a4397" /><Relationship Type="http://schemas.openxmlformats.org/officeDocument/2006/relationships/notesSlide" Target="/ppt/notesSlides/notesSlide2.xml" Id="Ra48d53df8ba1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38e93f28344fe" /><Relationship Type="http://schemas.openxmlformats.org/officeDocument/2006/relationships/image" Target="/ppt/media/image3.jpeg" Id="R864aacd11f834ca8" /><Relationship Type="http://schemas.openxmlformats.org/officeDocument/2006/relationships/image" Target="/ppt/media/image4.jpeg" Id="R6418441275cc43b9" /><Relationship Type="http://schemas.openxmlformats.org/officeDocument/2006/relationships/image" Target="/ppt/media/image5.jpeg" Id="R1385b848876e4d78" /><Relationship Type="http://schemas.openxmlformats.org/officeDocument/2006/relationships/notesSlide" Target="/ppt/notesSlides/notesSlide3.xml" Id="R662f5d42abbe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8b2ad83ba429d" /><Relationship Type="http://schemas.openxmlformats.org/officeDocument/2006/relationships/image" Target="/ppt/media/image.png" Id="Rc2ec6cbcf5d34a68" /><Relationship Type="http://schemas.openxmlformats.org/officeDocument/2006/relationships/notesSlide" Target="/ppt/notesSlides/notesSlide4.xml" Id="R213966b9be3d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c3337253c4e51" /><Relationship Type="http://schemas.openxmlformats.org/officeDocument/2006/relationships/image" Target="/ppt/media/image6.jpeg" Id="R4dfcc7027f824dbc" /><Relationship Type="http://schemas.openxmlformats.org/officeDocument/2006/relationships/notesSlide" Target="/ppt/notesSlides/notesSlide5.xml" Id="R0bccb6978f88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1aea5d7ac4c8a" /><Relationship Type="http://schemas.openxmlformats.org/officeDocument/2006/relationships/image" Target="/ppt/media/image2.png" Id="Rc667f80c55e14f31" /><Relationship Type="http://schemas.openxmlformats.org/officeDocument/2006/relationships/notesSlide" Target="/ppt/notesSlides/notesSlide6.xml" Id="Racacabcb984c49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b7481f08749e5" /><Relationship Type="http://schemas.openxmlformats.org/officeDocument/2006/relationships/image" Target="/ppt/media/image7.jpeg" Id="R28ef10ab94994208" /><Relationship Type="http://schemas.openxmlformats.org/officeDocument/2006/relationships/notesSlide" Target="/ppt/notesSlides/notesSlide7.xml" Id="R6f1b59405a3146c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97ac2b3b64a29" /><Relationship Type="http://schemas.openxmlformats.org/officeDocument/2006/relationships/notesSlide" Target="/ppt/notesSlides/notesSlide8.xml" Id="R55b2f1b67dfd402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4f7125a0d4927" /><Relationship Type="http://schemas.openxmlformats.org/officeDocument/2006/relationships/image" Target="/ppt/media/image8.jpeg" Id="R46694ef872cd406c" /><Relationship Type="http://schemas.openxmlformats.org/officeDocument/2006/relationships/notesSlide" Target="/ppt/notesSlides/notesSlide9.xml" Id="Rda2d60877c30414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ff4c8e40af435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ro field">
            <a:extLst xmlns:a="http://schemas.openxmlformats.org/drawingml/2006/main">
              <a:ext uri="{FF2B5EF4-FFF2-40B4-BE49-F238E27FC236}">
                <a16:creationId xmlns:a16="http://schemas.microsoft.com/office/drawing/2014/main" id="{3C7445EF-FBD7-49CA-909C-79AE09308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0A0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">
            <a:extLst xmlns:a="http://schemas.openxmlformats.org/drawingml/2006/main">
              <a:ext uri="{FF2B5EF4-FFF2-40B4-BE49-F238E27FC236}">
                <a16:creationId xmlns:a16="http://schemas.microsoft.com/office/drawing/2014/main" id="{5EEB309F-A688-4523-89E4-CC0C46FA7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CC10 · CUSTOMER PITCH</a:t>
            </a:r>
          </a:p>
        </p:txBody>
      </p:sp>
      <p:sp>
        <p:nvSpPr>
          <p:cNvPr id="4" name="deck title">
            <a:extLst xmlns:a="http://schemas.openxmlformats.org/drawingml/2006/main">
              <a:ext uri="{FF2B5EF4-FFF2-40B4-BE49-F238E27FC236}">
                <a16:creationId xmlns:a16="http://schemas.microsoft.com/office/drawing/2014/main" id="{4A35C231-5B5D-4B3B-BBA1-D159844BC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50958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5F7F5"/>
                </a:solidFill>
              </a:defRPr>
            </a:pPr>
            <a:r>
              <a:rPr sz="3900" b="1">
                <a:solidFill>
                  <a:srgbClr val="F5F7F5"/>
                </a:solidFill>
              </a:rPr>
              <a:t>Your digital world.</a:t>
            </a:r>
          </a:p>
          <a:p xmlns:a="http://schemas.openxmlformats.org/drawingml/2006/main">
            <a:pPr algn="l">
              <a:defRPr sz="3900" b="1">
                <a:solidFill>
                  <a:srgbClr val="F5F7F5"/>
                </a:solidFill>
              </a:defRPr>
            </a:pPr>
            <a:r>
              <a:rPr sz="3900" b="1">
                <a:solidFill>
                  <a:srgbClr val="F5F7F5"/>
                </a:solidFill>
              </a:rPr>
              <a:t>Under your control.</a:t>
            </a:r>
          </a:p>
        </p:txBody>
      </p:sp>
      <p:sp>
        <p:nvSpPr>
          <p:cNvPr id="5" name="deck subtitle">
            <a:extLst xmlns:a="http://schemas.openxmlformats.org/drawingml/2006/main">
              <a:ext uri="{FF2B5EF4-FFF2-40B4-BE49-F238E27FC236}">
                <a16:creationId xmlns:a16="http://schemas.microsoft.com/office/drawing/2014/main" id="{0C86CB12-E716-4C37-BFDE-7D7DC80BD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86125"/>
            <a:ext cx="4762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A6B0AC"/>
                </a:solidFill>
              </a:defRPr>
            </a:pPr>
            <a:r>
              <a:rPr sz="1800" b="0">
                <a:solidFill>
                  <a:srgbClr val="A6B0AC"/>
                </a:solidFill>
              </a:rPr>
              <a:t>A live European reference for a private, open and AI-assisted ecosystem.</a:t>
            </a:r>
          </a:p>
        </p:txBody>
      </p:sp>
      <p:sp>
        <p:nvSpPr>
          <p:cNvPr id="6" name="deck url">
            <a:extLst xmlns:a="http://schemas.openxmlformats.org/drawingml/2006/main">
              <a:ext uri="{FF2B5EF4-FFF2-40B4-BE49-F238E27FC236}">
                <a16:creationId xmlns:a16="http://schemas.microsoft.com/office/drawing/2014/main" id="{456009FE-DEFA-4880-82F2-F416BF4DB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7D39F"/>
                </a:solidFill>
              </a:defRPr>
            </a:pPr>
            <a:r>
              <a:rPr sz="1350" b="1">
                <a:solidFill>
                  <a:srgbClr val="67D39F"/>
                </a:solidFill>
              </a:rPr>
              <a:t>cong42.de</a:t>
            </a:r>
          </a:p>
        </p:txBody>
      </p:sp>
    </p:spTree>
    <p:extLst>
      <p:ext uri="{BB962C8B-B14F-4D97-AF65-F5344CB8AC3E}">
        <p14:creationId xmlns:p14="http://schemas.microsoft.com/office/powerpoint/2010/main" val="95811688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ection-2">
            <a:extLst xmlns:a="http://schemas.openxmlformats.org/drawingml/2006/main">
              <a:ext uri="{FF2B5EF4-FFF2-40B4-BE49-F238E27FC236}">
                <a16:creationId xmlns:a16="http://schemas.microsoft.com/office/drawing/2014/main" id="{07978163-0229-4F1C-901C-7D4A9A600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WHY NOW</a:t>
            </a:r>
          </a:p>
        </p:txBody>
      </p:sp>
      <p:sp>
        <p:nvSpPr>
          <p:cNvPr id="2" name="page-2">
            <a:extLst xmlns:a="http://schemas.openxmlformats.org/drawingml/2006/main">
              <a:ext uri="{FF2B5EF4-FFF2-40B4-BE49-F238E27FC236}">
                <a16:creationId xmlns:a16="http://schemas.microsoft.com/office/drawing/2014/main" id="{5E9B7C59-D201-46E7-BB35-0D2B6D784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02</a:t>
            </a:r>
          </a:p>
        </p:txBody>
      </p:sp>
      <p:sp>
        <p:nvSpPr>
          <p:cNvPr id="3" name="footer-2">
            <a:extLst xmlns:a="http://schemas.openxmlformats.org/drawingml/2006/main">
              <a:ext uri="{FF2B5EF4-FFF2-40B4-BE49-F238E27FC236}">
                <a16:creationId xmlns:a16="http://schemas.microsoft.com/office/drawing/2014/main" id="{F29BF89D-82F7-416B-BFD9-3360EAA16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2">
            <a:extLst xmlns:a="http://schemas.openxmlformats.org/drawingml/2006/main">
              <a:ext uri="{FF2B5EF4-FFF2-40B4-BE49-F238E27FC236}">
                <a16:creationId xmlns:a16="http://schemas.microsoft.com/office/drawing/2014/main" id="{46254597-3CE5-4D4A-AB34-8E1A2603E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You did not choose one lock-in</a:t>
            </a:r>
          </a:p>
        </p:txBody>
      </p:sp>
      <p:sp>
        <p:nvSpPr>
          <p:cNvPr id="5" name="subtitle-2">
            <a:extLst xmlns:a="http://schemas.openxmlformats.org/drawingml/2006/main">
              <a:ext uri="{FF2B5EF4-FFF2-40B4-BE49-F238E27FC236}">
                <a16:creationId xmlns:a16="http://schemas.microsoft.com/office/drawing/2014/main" id="{62B3FD38-0012-4F6C-B97E-8CCF7CA99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It accumulated across identity, files, communication, social media, devices and AI.</a:t>
            </a:r>
          </a:p>
        </p:txBody>
      </p:sp>
      <p:sp>
        <p:nvSpPr>
          <p:cNvPr id="6" name="accent-2">
            <a:extLst xmlns:a="http://schemas.openxmlformats.org/drawingml/2006/main">
              <a:ext uri="{FF2B5EF4-FFF2-40B4-BE49-F238E27FC236}">
                <a16:creationId xmlns:a16="http://schemas.microsoft.com/office/drawing/2014/main" id="{917867F6-CE7F-4B5B-BBCF-70E07B4EC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tatement-2-250">
            <a:extLst xmlns:a="http://schemas.openxmlformats.org/drawingml/2006/main">
              <a:ext uri="{FF2B5EF4-FFF2-40B4-BE49-F238E27FC236}">
                <a16:creationId xmlns:a16="http://schemas.microsoft.com/office/drawing/2014/main" id="{56B8B513-893B-40F4-A18B-6C1B960F4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4762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5F7F5"/>
                </a:solidFill>
              </a:defRPr>
            </a:pPr>
            <a:r>
              <a:rPr sz="2550" b="1">
                <a:solidFill>
                  <a:srgbClr val="F5F7F5"/>
                </a:solidFill>
              </a:rPr>
              <a:t>Every service can be convenient.</a:t>
            </a:r>
          </a:p>
        </p:txBody>
      </p:sp>
      <p:sp>
        <p:nvSpPr>
          <p:cNvPr id="8" name="statement-2-335">
            <a:extLst xmlns:a="http://schemas.openxmlformats.org/drawingml/2006/main">
              <a:ext uri="{FF2B5EF4-FFF2-40B4-BE49-F238E27FC236}">
                <a16:creationId xmlns:a16="http://schemas.microsoft.com/office/drawing/2014/main" id="{CC0FABAB-210C-4A6A-8185-44A251622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90875"/>
            <a:ext cx="5143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67D39F"/>
                </a:solidFill>
              </a:defRPr>
            </a:pPr>
            <a:r>
              <a:rPr sz="2250" b="1">
                <a:solidFill>
                  <a:srgbClr val="67D39F"/>
                </a:solidFill>
              </a:rPr>
              <a:t>The combined system can still be impossible to leave.</a:t>
            </a:r>
          </a:p>
        </p:txBody>
      </p:sp>
      <p:sp>
        <p:nvSpPr>
          <p:cNvPr id="9" name="body-2-455">
            <a:extLst xmlns:a="http://schemas.openxmlformats.org/drawingml/2006/main">
              <a:ext uri="{FF2B5EF4-FFF2-40B4-BE49-F238E27FC236}">
                <a16:creationId xmlns:a16="http://schemas.microsoft.com/office/drawing/2014/main" id="{94590667-3566-4DCD-A2BD-3643651C6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33875"/>
            <a:ext cx="4953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6B0AC"/>
                </a:solidFill>
              </a:defRPr>
            </a:pPr>
            <a:r>
              <a:rPr sz="1500" b="0">
                <a:solidFill>
                  <a:srgbClr val="A6B0AC"/>
                </a:solidFill>
              </a:rPr>
              <a:t>CC10 creates one understandable product while preserving data ownership, replaceable components and a documented exit path.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6422926c9a4397"/>
          <a:srcRect xmlns:a="http://schemas.openxmlformats.org/drawingml/2006/main" l="8170" t="0" r="817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86500" y="2266950"/>
            <a:ext cx="5238750" cy="3524250"/>
          </a:xfrm>
          <a:prstGeom xmlns:a="http://schemas.openxmlformats.org/drawingml/2006/main" prst="roundRect">
            <a:avLst>
              <a:gd name="adj" fmla="val 4324"/>
            </a:avLst>
          </a:prstGeom>
        </p:spPr>
      </p:pic>
    </p:spTree>
    <p:extLst>
      <p:ext uri="{BB962C8B-B14F-4D97-AF65-F5344CB8AC3E}">
        <p14:creationId xmlns:p14="http://schemas.microsoft.com/office/powerpoint/2010/main" val="107482195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ection-3">
            <a:extLst xmlns:a="http://schemas.openxmlformats.org/drawingml/2006/main">
              <a:ext uri="{FF2B5EF4-FFF2-40B4-BE49-F238E27FC236}">
                <a16:creationId xmlns:a16="http://schemas.microsoft.com/office/drawing/2014/main" id="{EE55EB20-18C0-4F01-8122-EEEEDBE04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LIVE PROOF</a:t>
            </a:r>
          </a:p>
        </p:txBody>
      </p:sp>
      <p:sp>
        <p:nvSpPr>
          <p:cNvPr id="2" name="page-3">
            <a:extLst xmlns:a="http://schemas.openxmlformats.org/drawingml/2006/main">
              <a:ext uri="{FF2B5EF4-FFF2-40B4-BE49-F238E27FC236}">
                <a16:creationId xmlns:a16="http://schemas.microsoft.com/office/drawing/2014/main" id="{FA969760-F2FF-4169-BEF6-684C92338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03</a:t>
            </a:r>
          </a:p>
        </p:txBody>
      </p:sp>
      <p:sp>
        <p:nvSpPr>
          <p:cNvPr id="3" name="footer-3">
            <a:extLst xmlns:a="http://schemas.openxmlformats.org/drawingml/2006/main">
              <a:ext uri="{FF2B5EF4-FFF2-40B4-BE49-F238E27FC236}">
                <a16:creationId xmlns:a16="http://schemas.microsoft.com/office/drawing/2014/main" id="{1B29BD2F-C0E4-4B1C-B02B-9C9548AB5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3">
            <a:extLst xmlns:a="http://schemas.openxmlformats.org/drawingml/2006/main">
              <a:ext uri="{FF2B5EF4-FFF2-40B4-BE49-F238E27FC236}">
                <a16:creationId xmlns:a16="http://schemas.microsoft.com/office/drawing/2014/main" id="{B0357FBD-2405-41EA-87EC-7E53318FC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Real applications. Real workflows. Real sound.</a:t>
            </a:r>
          </a:p>
        </p:txBody>
      </p:sp>
      <p:sp>
        <p:nvSpPr>
          <p:cNvPr id="5" name="subtitle-3">
            <a:extLst xmlns:a="http://schemas.openxmlformats.org/drawingml/2006/main">
              <a:ext uri="{FF2B5EF4-FFF2-40B4-BE49-F238E27FC236}">
                <a16:creationId xmlns:a16="http://schemas.microsoft.com/office/drawing/2014/main" id="{0FCB197F-B072-497B-963D-E84D34C51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CC10 demonstrates use — not a wall of logos.</a:t>
            </a:r>
          </a:p>
        </p:txBody>
      </p:sp>
      <p:sp>
        <p:nvSpPr>
          <p:cNvPr id="6" name="accent-3">
            <a:extLst xmlns:a="http://schemas.openxmlformats.org/drawingml/2006/main">
              <a:ext uri="{FF2B5EF4-FFF2-40B4-BE49-F238E27FC236}">
                <a16:creationId xmlns:a16="http://schemas.microsoft.com/office/drawing/2014/main" id="{F3772CAD-DB36-49D5-8324-ECDB120F5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4aacd11f834ca8"/>
          <a:srcRect xmlns:a="http://schemas.openxmlformats.org/drawingml/2006/main" l="0" t="19279" r="0" b="1927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2333625"/>
            <a:ext cx="3095625" cy="3381375"/>
          </a:xfrm>
          <a:prstGeom xmlns:a="http://schemas.openxmlformats.org/drawingml/2006/main" prst="roundRect">
            <a:avLst>
              <a:gd name="adj" fmla="val 4923"/>
            </a:avLst>
          </a:prstGeom>
        </p:spPr>
      </p:pic>
      <p:sp>
        <p:nvSpPr>
          <p:cNvPr id="8" name="frame-rule-0">
            <a:extLst xmlns:a="http://schemas.openxmlformats.org/drawingml/2006/main">
              <a:ext uri="{FF2B5EF4-FFF2-40B4-BE49-F238E27FC236}">
                <a16:creationId xmlns:a16="http://schemas.microsoft.com/office/drawing/2014/main" id="{6A2BD822-06B7-43AE-98A8-F87B82713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57875"/>
            <a:ext cx="309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frame-label-0">
            <a:extLst xmlns:a="http://schemas.openxmlformats.org/drawingml/2006/main">
              <a:ext uri="{FF2B5EF4-FFF2-40B4-BE49-F238E27FC236}">
                <a16:creationId xmlns:a16="http://schemas.microsoft.com/office/drawing/2014/main" id="{8799242D-7641-406C-A482-C063A0F78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53125"/>
            <a:ext cx="3095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5F7F5"/>
                </a:solidFill>
              </a:defRPr>
            </a:pPr>
            <a:r>
              <a:rPr sz="1200" b="1">
                <a:solidFill>
                  <a:srgbClr val="F5F7F5"/>
                </a:solidFill>
              </a:rPr>
              <a:t>CC10 SOCIAL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18441275cc43b9"/>
          <a:srcRect xmlns:a="http://schemas.openxmlformats.org/drawingml/2006/main" l="0" t="19279" r="0" b="1927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76750" y="2333625"/>
            <a:ext cx="3095625" cy="3381375"/>
          </a:xfrm>
          <a:prstGeom xmlns:a="http://schemas.openxmlformats.org/drawingml/2006/main" prst="roundRect">
            <a:avLst>
              <a:gd name="adj" fmla="val 4923"/>
            </a:avLst>
          </a:prstGeom>
        </p:spPr>
      </p:pic>
      <p:sp>
        <p:nvSpPr>
          <p:cNvPr id="11" name="frame-rule-1">
            <a:extLst xmlns:a="http://schemas.openxmlformats.org/drawingml/2006/main">
              <a:ext uri="{FF2B5EF4-FFF2-40B4-BE49-F238E27FC236}">
                <a16:creationId xmlns:a16="http://schemas.microsoft.com/office/drawing/2014/main" id="{137001AE-6563-484A-AB02-96F70F774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857875"/>
            <a:ext cx="309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A8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frame-label-1">
            <a:extLst xmlns:a="http://schemas.openxmlformats.org/drawingml/2006/main">
              <a:ext uri="{FF2B5EF4-FFF2-40B4-BE49-F238E27FC236}">
                <a16:creationId xmlns:a16="http://schemas.microsoft.com/office/drawing/2014/main" id="{2B918733-FF69-48D8-91CB-A9FCD9F32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953125"/>
            <a:ext cx="3095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5F7F5"/>
                </a:solidFill>
              </a:defRPr>
            </a:pPr>
            <a:r>
              <a:rPr sz="1200" b="1">
                <a:solidFill>
                  <a:srgbClr val="F5F7F5"/>
                </a:solidFill>
              </a:rPr>
              <a:t>PIXELFED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85b848876e4d78"/>
          <a:srcRect xmlns:a="http://schemas.openxmlformats.org/drawingml/2006/main" l="0" t="19279" r="0" b="1927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86750" y="2333625"/>
            <a:ext cx="3095625" cy="3381375"/>
          </a:xfrm>
          <a:prstGeom xmlns:a="http://schemas.openxmlformats.org/drawingml/2006/main" prst="roundRect">
            <a:avLst>
              <a:gd name="adj" fmla="val 4923"/>
            </a:avLst>
          </a:prstGeom>
        </p:spPr>
      </p:pic>
      <p:sp>
        <p:nvSpPr>
          <p:cNvPr id="14" name="frame-rule-2">
            <a:extLst xmlns:a="http://schemas.openxmlformats.org/drawingml/2006/main">
              <a:ext uri="{FF2B5EF4-FFF2-40B4-BE49-F238E27FC236}">
                <a16:creationId xmlns:a16="http://schemas.microsoft.com/office/drawing/2014/main" id="{74341B73-CC82-4367-9834-BAD8A2E27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857875"/>
            <a:ext cx="309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CF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frame-label-2">
            <a:extLst xmlns:a="http://schemas.openxmlformats.org/drawingml/2006/main">
              <a:ext uri="{FF2B5EF4-FFF2-40B4-BE49-F238E27FC236}">
                <a16:creationId xmlns:a16="http://schemas.microsoft.com/office/drawing/2014/main" id="{FE90AD01-06D7-4D29-A9BA-9F8AF0DC5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953125"/>
            <a:ext cx="3095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5F7F5"/>
                </a:solidFill>
              </a:defRPr>
            </a:pPr>
            <a:r>
              <a:rPr sz="1200" b="1">
                <a:solidFill>
                  <a:srgbClr val="F5F7F5"/>
                </a:solidFill>
              </a:rPr>
              <a:t>VIDEO STUDIO</a:t>
            </a:r>
          </a:p>
        </p:txBody>
      </p:sp>
    </p:spTree>
    <p:extLst>
      <p:ext uri="{BB962C8B-B14F-4D97-AF65-F5344CB8AC3E}">
        <p14:creationId xmlns:p14="http://schemas.microsoft.com/office/powerpoint/2010/main" val="17231639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ection-4">
            <a:extLst xmlns:a="http://schemas.openxmlformats.org/drawingml/2006/main">
              <a:ext uri="{FF2B5EF4-FFF2-40B4-BE49-F238E27FC236}">
                <a16:creationId xmlns:a16="http://schemas.microsoft.com/office/drawing/2014/main" id="{4B3B3193-6BE9-485D-8C23-21D006664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EXPERIENCE</a:t>
            </a:r>
          </a:p>
        </p:txBody>
      </p:sp>
      <p:sp>
        <p:nvSpPr>
          <p:cNvPr id="2" name="page-4">
            <a:extLst xmlns:a="http://schemas.openxmlformats.org/drawingml/2006/main">
              <a:ext uri="{FF2B5EF4-FFF2-40B4-BE49-F238E27FC236}">
                <a16:creationId xmlns:a16="http://schemas.microsoft.com/office/drawing/2014/main" id="{BF5B7AA9-D887-4232-A811-0DBFF8B7E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04</a:t>
            </a:r>
          </a:p>
        </p:txBody>
      </p:sp>
      <p:sp>
        <p:nvSpPr>
          <p:cNvPr id="3" name="footer-4">
            <a:extLst xmlns:a="http://schemas.openxmlformats.org/drawingml/2006/main">
              <a:ext uri="{FF2B5EF4-FFF2-40B4-BE49-F238E27FC236}">
                <a16:creationId xmlns:a16="http://schemas.microsoft.com/office/drawing/2014/main" id="{CE281069-A8A6-4D76-8038-B815084A0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4">
            <a:extLst xmlns:a="http://schemas.openxmlformats.org/drawingml/2006/main">
              <a:ext uri="{FF2B5EF4-FFF2-40B4-BE49-F238E27FC236}">
                <a16:creationId xmlns:a16="http://schemas.microsoft.com/office/drawing/2014/main" id="{017394CE-D794-4291-81C7-02E8E30BE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One sign-in becomes a focused digital home</a:t>
            </a:r>
          </a:p>
        </p:txBody>
      </p:sp>
      <p:sp>
        <p:nvSpPr>
          <p:cNvPr id="5" name="subtitle-4">
            <a:extLst xmlns:a="http://schemas.openxmlformats.org/drawingml/2006/main">
              <a:ext uri="{FF2B5EF4-FFF2-40B4-BE49-F238E27FC236}">
                <a16:creationId xmlns:a16="http://schemas.microsoft.com/office/drawing/2014/main" id="{C4DA0DBC-6EA4-4C33-B457-214BE1400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People see the applications for their role — and no infrastructure catalogue.</a:t>
            </a:r>
          </a:p>
        </p:txBody>
      </p:sp>
      <p:sp>
        <p:nvSpPr>
          <p:cNvPr id="6" name="accent-4">
            <a:extLst xmlns:a="http://schemas.openxmlformats.org/drawingml/2006/main">
              <a:ext uri="{FF2B5EF4-FFF2-40B4-BE49-F238E27FC236}">
                <a16:creationId xmlns:a16="http://schemas.microsoft.com/office/drawing/2014/main" id="{02D1856A-2823-4576-98D5-6DE38E869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ec6cbcf5d34a68"/>
          <a:stretch xmlns:a="http://schemas.openxmlformats.org/drawingml/2006/main"/>
        </p:blipFill>
        <p:spPr>
          <a:xfrm xmlns:a="http://schemas.openxmlformats.org/drawingml/2006/main">
            <a:off x="5238250" y="2266950"/>
            <a:ext cx="6001750" cy="3571875"/>
          </a:xfrm>
          <a:prstGeom xmlns:a="http://schemas.openxmlformats.org/drawingml/2006/main" prst="roundRect">
            <a:avLst>
              <a:gd name="adj" fmla="val 4267"/>
            </a:avLst>
          </a:prstGeom>
        </p:spPr>
      </p:pic>
      <p:sp>
        <p:nvSpPr>
          <p:cNvPr id="8" name="label-4-64-260">
            <a:extLst xmlns:a="http://schemas.openxmlformats.org/drawingml/2006/main">
              <a:ext uri="{FF2B5EF4-FFF2-40B4-BE49-F238E27FC236}">
                <a16:creationId xmlns:a16="http://schemas.microsoft.com/office/drawing/2014/main" id="{EC49EF66-4334-477C-9D27-551997184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EVERYDAY</a:t>
            </a:r>
          </a:p>
        </p:txBody>
      </p:sp>
      <p:sp>
        <p:nvSpPr>
          <p:cNvPr id="9" name="body-4-292">
            <a:extLst xmlns:a="http://schemas.openxmlformats.org/drawingml/2006/main">
              <a:ext uri="{FF2B5EF4-FFF2-40B4-BE49-F238E27FC236}">
                <a16:creationId xmlns:a16="http://schemas.microsoft.com/office/drawing/2014/main" id="{AF462621-AF73-4480-AFAF-FE30E5C70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71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5F7F5"/>
                </a:solidFill>
              </a:defRPr>
            </a:pPr>
            <a:r>
              <a:rPr sz="1500" b="0">
                <a:solidFill>
                  <a:srgbClr val="F5F7F5"/>
                </a:solidFill>
              </a:rPr>
              <a:t>Drive · Chat · Music · Passwords</a:t>
            </a:r>
          </a:p>
        </p:txBody>
      </p:sp>
      <p:sp>
        <p:nvSpPr>
          <p:cNvPr id="10" name="label-4-64-372">
            <a:extLst xmlns:a="http://schemas.openxmlformats.org/drawingml/2006/main">
              <a:ext uri="{FF2B5EF4-FFF2-40B4-BE49-F238E27FC236}">
                <a16:creationId xmlns:a16="http://schemas.microsoft.com/office/drawing/2014/main" id="{52B36EC7-A4C3-41E6-8EAF-A074B9286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A8AF4"/>
                </a:solidFill>
              </a:defRPr>
            </a:pPr>
            <a:r>
              <a:rPr sz="1050" b="1">
                <a:solidFill>
                  <a:srgbClr val="AA8AF4"/>
                </a:solidFill>
              </a:rPr>
              <a:t>CREATE AND SHARE</a:t>
            </a:r>
          </a:p>
        </p:txBody>
      </p:sp>
      <p:sp>
        <p:nvSpPr>
          <p:cNvPr id="11" name="body-4-404">
            <a:extLst xmlns:a="http://schemas.openxmlformats.org/drawingml/2006/main">
              <a:ext uri="{FF2B5EF4-FFF2-40B4-BE49-F238E27FC236}">
                <a16:creationId xmlns:a16="http://schemas.microsoft.com/office/drawing/2014/main" id="{AD97356C-FD28-4C0E-AA2F-C5AC0F24F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48100"/>
            <a:ext cx="371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5F7F5"/>
                </a:solidFill>
              </a:defRPr>
            </a:pPr>
            <a:r>
              <a:rPr sz="1500" b="0">
                <a:solidFill>
                  <a:srgbClr val="F5F7F5"/>
                </a:solidFill>
              </a:rPr>
              <a:t>Social · Pixelfed · Notebook · Video Studio</a:t>
            </a:r>
          </a:p>
        </p:txBody>
      </p:sp>
      <p:sp>
        <p:nvSpPr>
          <p:cNvPr id="12" name="label-4-64-500">
            <a:extLst xmlns:a="http://schemas.openxmlformats.org/drawingml/2006/main">
              <a:ext uri="{FF2B5EF4-FFF2-40B4-BE49-F238E27FC236}">
                <a16:creationId xmlns:a16="http://schemas.microsoft.com/office/drawing/2014/main" id="{E2AB2AD2-D850-455F-A9A6-A6DFA7FBF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7CFCB"/>
                </a:solidFill>
              </a:defRPr>
            </a:pPr>
            <a:r>
              <a:rPr sz="1050" b="1">
                <a:solidFill>
                  <a:srgbClr val="57CFCB"/>
                </a:solidFill>
              </a:rPr>
              <a:t>BUILD AND OPERATE</a:t>
            </a:r>
          </a:p>
        </p:txBody>
      </p:sp>
      <p:sp>
        <p:nvSpPr>
          <p:cNvPr id="13" name="body-4-532">
            <a:extLst xmlns:a="http://schemas.openxmlformats.org/drawingml/2006/main">
              <a:ext uri="{FF2B5EF4-FFF2-40B4-BE49-F238E27FC236}">
                <a16:creationId xmlns:a16="http://schemas.microsoft.com/office/drawing/2014/main" id="{27D5108E-686C-4D5E-8A38-3239CD5C6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67300"/>
            <a:ext cx="371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5F7F5"/>
                </a:solidFill>
              </a:defRPr>
            </a:pPr>
            <a:r>
              <a:rPr sz="1500" b="0">
                <a:solidFill>
                  <a:srgbClr val="F5F7F5"/>
                </a:solidFill>
              </a:rPr>
              <a:t>System · OpenHands · Git</a:t>
            </a:r>
          </a:p>
        </p:txBody>
      </p:sp>
    </p:spTree>
    <p:extLst>
      <p:ext uri="{BB962C8B-B14F-4D97-AF65-F5344CB8AC3E}">
        <p14:creationId xmlns:p14="http://schemas.microsoft.com/office/powerpoint/2010/main" val="107105738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section-5">
            <a:extLst xmlns:a="http://schemas.openxmlformats.org/drawingml/2006/main">
              <a:ext uri="{FF2B5EF4-FFF2-40B4-BE49-F238E27FC236}">
                <a16:creationId xmlns:a16="http://schemas.microsoft.com/office/drawing/2014/main" id="{F975F6C4-B9D3-4512-A6A8-1206427B6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CREATION</a:t>
            </a:r>
          </a:p>
        </p:txBody>
      </p:sp>
      <p:sp>
        <p:nvSpPr>
          <p:cNvPr id="2" name="page-5">
            <a:extLst xmlns:a="http://schemas.openxmlformats.org/drawingml/2006/main">
              <a:ext uri="{FF2B5EF4-FFF2-40B4-BE49-F238E27FC236}">
                <a16:creationId xmlns:a16="http://schemas.microsoft.com/office/drawing/2014/main" id="{1138E0D2-CE36-47EB-A0C4-CFB2D4057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05</a:t>
            </a:r>
          </a:p>
        </p:txBody>
      </p:sp>
      <p:sp>
        <p:nvSpPr>
          <p:cNvPr id="3" name="footer-5">
            <a:extLst xmlns:a="http://schemas.openxmlformats.org/drawingml/2006/main">
              <a:ext uri="{FF2B5EF4-FFF2-40B4-BE49-F238E27FC236}">
                <a16:creationId xmlns:a16="http://schemas.microsoft.com/office/drawing/2014/main" id="{8D44ECFC-52BE-4E59-8F7F-88056391A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5">
            <a:extLst xmlns:a="http://schemas.openxmlformats.org/drawingml/2006/main">
              <a:ext uri="{FF2B5EF4-FFF2-40B4-BE49-F238E27FC236}">
                <a16:creationId xmlns:a16="http://schemas.microsoft.com/office/drawing/2014/main" id="{8BC2EEAC-3A97-4587-A725-30D8837D4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Checked knowledge becomes communication</a:t>
            </a:r>
          </a:p>
        </p:txBody>
      </p:sp>
      <p:sp>
        <p:nvSpPr>
          <p:cNvPr id="5" name="subtitle-5">
            <a:extLst xmlns:a="http://schemas.openxmlformats.org/drawingml/2006/main">
              <a:ext uri="{FF2B5EF4-FFF2-40B4-BE49-F238E27FC236}">
                <a16:creationId xmlns:a16="http://schemas.microsoft.com/office/drawing/2014/main" id="{B5C494DE-449A-4B0A-B132-266D64606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Tutorials, podcasts, reels, films and campaigns share one reviewable workflow.</a:t>
            </a:r>
          </a:p>
        </p:txBody>
      </p:sp>
      <p:sp>
        <p:nvSpPr>
          <p:cNvPr id="6" name="accent-5">
            <a:extLst xmlns:a="http://schemas.openxmlformats.org/drawingml/2006/main">
              <a:ext uri="{FF2B5EF4-FFF2-40B4-BE49-F238E27FC236}">
                <a16:creationId xmlns:a16="http://schemas.microsoft.com/office/drawing/2014/main" id="{780A027A-C023-4FB2-8432-466EEB521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fcc7027f824dbc"/>
          <a:srcRect xmlns:a="http://schemas.openxmlformats.org/drawingml/2006/main" l="0" t="20313" r="0" b="2031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0" y="2266950"/>
            <a:ext cx="3429000" cy="3619500"/>
          </a:xfrm>
          <a:prstGeom xmlns:a="http://schemas.openxmlformats.org/drawingml/2006/main" prst="roundRect">
            <a:avLst>
              <a:gd name="adj" fmla="val 4444"/>
            </a:avLst>
          </a:prstGeom>
        </p:spPr>
      </p:pic>
      <p:sp>
        <p:nvSpPr>
          <p:cNvPr id="8" name="label-5-64-250">
            <a:extLst xmlns:a="http://schemas.openxmlformats.org/drawingml/2006/main">
              <a:ext uri="{FF2B5EF4-FFF2-40B4-BE49-F238E27FC236}">
                <a16:creationId xmlns:a16="http://schemas.microsoft.com/office/drawing/2014/main" id="{B3ABC71E-44B8-4672-8ADF-923E38B2C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SOURCE</a:t>
            </a:r>
          </a:p>
        </p:txBody>
      </p:sp>
      <p:sp>
        <p:nvSpPr>
          <p:cNvPr id="9" name="body-5-247">
            <a:extLst xmlns:a="http://schemas.openxmlformats.org/drawingml/2006/main">
              <a:ext uri="{FF2B5EF4-FFF2-40B4-BE49-F238E27FC236}">
                <a16:creationId xmlns:a16="http://schemas.microsoft.com/office/drawing/2014/main" id="{CA923D5F-E7FE-4A59-852F-95C59698C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352675"/>
            <a:ext cx="3524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5F7F5"/>
                </a:solidFill>
              </a:defRPr>
            </a:pPr>
            <a:r>
              <a:rPr sz="1350" b="0">
                <a:solidFill>
                  <a:srgbClr val="F5F7F5"/>
                </a:solidFill>
              </a:rPr>
              <a:t>Ground the idea</a:t>
            </a:r>
          </a:p>
        </p:txBody>
      </p:sp>
      <p:sp>
        <p:nvSpPr>
          <p:cNvPr id="10" name="label-5-64-334">
            <a:extLst xmlns:a="http://schemas.openxmlformats.org/drawingml/2006/main">
              <a:ext uri="{FF2B5EF4-FFF2-40B4-BE49-F238E27FC236}">
                <a16:creationId xmlns:a16="http://schemas.microsoft.com/office/drawing/2014/main" id="{C54D2C20-D30E-4C06-95AF-624416C51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7CFCB"/>
                </a:solidFill>
              </a:defRPr>
            </a:pPr>
            <a:r>
              <a:rPr sz="1050" b="1">
                <a:solidFill>
                  <a:srgbClr val="57CFCB"/>
                </a:solidFill>
              </a:rPr>
              <a:t>DRAFT</a:t>
            </a:r>
          </a:p>
        </p:txBody>
      </p:sp>
      <p:sp>
        <p:nvSpPr>
          <p:cNvPr id="11" name="body-5-331">
            <a:extLst xmlns:a="http://schemas.openxmlformats.org/drawingml/2006/main">
              <a:ext uri="{FF2B5EF4-FFF2-40B4-BE49-F238E27FC236}">
                <a16:creationId xmlns:a16="http://schemas.microsoft.com/office/drawing/2014/main" id="{63354ECF-D907-472C-8E2B-D8C191E50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152775"/>
            <a:ext cx="3524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5F7F5"/>
                </a:solidFill>
              </a:defRPr>
            </a:pPr>
            <a:r>
              <a:rPr sz="1350" b="0">
                <a:solidFill>
                  <a:srgbClr val="F5F7F5"/>
                </a:solidFill>
              </a:rPr>
              <a:t>Use a trusted AI adapter</a:t>
            </a:r>
          </a:p>
        </p:txBody>
      </p:sp>
      <p:sp>
        <p:nvSpPr>
          <p:cNvPr id="12" name="label-5-64-418">
            <a:extLst xmlns:a="http://schemas.openxmlformats.org/drawingml/2006/main">
              <a:ext uri="{FF2B5EF4-FFF2-40B4-BE49-F238E27FC236}">
                <a16:creationId xmlns:a16="http://schemas.microsoft.com/office/drawing/2014/main" id="{15DB65B3-4114-46B3-8F82-1A8E379F0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A8AF4"/>
                </a:solidFill>
              </a:defRPr>
            </a:pPr>
            <a:r>
              <a:rPr sz="1050" b="1">
                <a:solidFill>
                  <a:srgbClr val="AA8AF4"/>
                </a:solidFill>
              </a:rPr>
              <a:t>VOICE</a:t>
            </a:r>
          </a:p>
        </p:txBody>
      </p:sp>
      <p:sp>
        <p:nvSpPr>
          <p:cNvPr id="13" name="body-5-415">
            <a:extLst xmlns:a="http://schemas.openxmlformats.org/drawingml/2006/main">
              <a:ext uri="{FF2B5EF4-FFF2-40B4-BE49-F238E27FC236}">
                <a16:creationId xmlns:a16="http://schemas.microsoft.com/office/drawing/2014/main" id="{96CACA1A-659B-496B-ACD1-70476A518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952875"/>
            <a:ext cx="3524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5F7F5"/>
                </a:solidFill>
              </a:defRPr>
            </a:pPr>
            <a:r>
              <a:rPr sz="1350" b="0">
                <a:solidFill>
                  <a:srgbClr val="F5F7F5"/>
                </a:solidFill>
              </a:rPr>
              <a:t>Render locally with Kokoro</a:t>
            </a:r>
          </a:p>
        </p:txBody>
      </p:sp>
      <p:sp>
        <p:nvSpPr>
          <p:cNvPr id="14" name="label-5-64-502">
            <a:extLst xmlns:a="http://schemas.openxmlformats.org/drawingml/2006/main">
              <a:ext uri="{FF2B5EF4-FFF2-40B4-BE49-F238E27FC236}">
                <a16:creationId xmlns:a16="http://schemas.microsoft.com/office/drawing/2014/main" id="{90741CF2-938B-461B-8789-C42D0795C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815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C45E"/>
                </a:solidFill>
              </a:defRPr>
            </a:pPr>
            <a:r>
              <a:rPr sz="1050" b="1">
                <a:solidFill>
                  <a:srgbClr val="F2C45E"/>
                </a:solidFill>
              </a:rPr>
              <a:t>REVIEW</a:t>
            </a:r>
          </a:p>
        </p:txBody>
      </p:sp>
      <p:sp>
        <p:nvSpPr>
          <p:cNvPr id="15" name="body-5-499">
            <a:extLst xmlns:a="http://schemas.openxmlformats.org/drawingml/2006/main">
              <a:ext uri="{FF2B5EF4-FFF2-40B4-BE49-F238E27FC236}">
                <a16:creationId xmlns:a16="http://schemas.microsoft.com/office/drawing/2014/main" id="{5D7BB4A5-89C4-4793-975A-A5A8965AC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752975"/>
            <a:ext cx="3524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5F7F5"/>
                </a:solidFill>
              </a:defRPr>
            </a:pPr>
            <a:r>
              <a:rPr sz="1350" b="0">
                <a:solidFill>
                  <a:srgbClr val="F5F7F5"/>
                </a:solidFill>
              </a:rPr>
              <a:t>Approve before publishing</a:t>
            </a:r>
          </a:p>
        </p:txBody>
      </p:sp>
      <p:sp>
        <p:nvSpPr>
          <p:cNvPr id="16" name="creation note">
            <a:extLst xmlns:a="http://schemas.openxmlformats.org/drawingml/2006/main">
              <a:ext uri="{FF2B5EF4-FFF2-40B4-BE49-F238E27FC236}">
                <a16:creationId xmlns:a16="http://schemas.microsoft.com/office/drawing/2014/main" id="{B4B7C8C9-1C1A-47B6-8FA0-25554ADB5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6B0AC"/>
                </a:solidFill>
              </a:defRPr>
            </a:pPr>
            <a:r>
              <a:rPr sz="1275" b="1">
                <a:solidFill>
                  <a:srgbClr val="A6B0AC"/>
                </a:solidFill>
              </a:rPr>
              <a:t>No public subscription proxy. No automatic publishing.</a:t>
            </a:r>
          </a:p>
        </p:txBody>
      </p:sp>
    </p:spTree>
    <p:extLst>
      <p:ext uri="{BB962C8B-B14F-4D97-AF65-F5344CB8AC3E}">
        <p14:creationId xmlns:p14="http://schemas.microsoft.com/office/powerpoint/2010/main" val="1202960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ection-6">
            <a:extLst xmlns:a="http://schemas.openxmlformats.org/drawingml/2006/main">
              <a:ext uri="{FF2B5EF4-FFF2-40B4-BE49-F238E27FC236}">
                <a16:creationId xmlns:a16="http://schemas.microsoft.com/office/drawing/2014/main" id="{5A1618AE-EFAE-4152-BDF1-9FDCE2C89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TWO PATHS</a:t>
            </a:r>
          </a:p>
        </p:txBody>
      </p:sp>
      <p:sp>
        <p:nvSpPr>
          <p:cNvPr id="2" name="page-6">
            <a:extLst xmlns:a="http://schemas.openxmlformats.org/drawingml/2006/main">
              <a:ext uri="{FF2B5EF4-FFF2-40B4-BE49-F238E27FC236}">
                <a16:creationId xmlns:a16="http://schemas.microsoft.com/office/drawing/2014/main" id="{6B3B6D99-56E9-4EDB-AA64-6387BD083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06</a:t>
            </a:r>
          </a:p>
        </p:txBody>
      </p:sp>
      <p:sp>
        <p:nvSpPr>
          <p:cNvPr id="3" name="footer-6">
            <a:extLst xmlns:a="http://schemas.openxmlformats.org/drawingml/2006/main">
              <a:ext uri="{FF2B5EF4-FFF2-40B4-BE49-F238E27FC236}">
                <a16:creationId xmlns:a16="http://schemas.microsoft.com/office/drawing/2014/main" id="{AE741C81-04B2-4B5E-9F83-C3528B443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6">
            <a:extLst xmlns:a="http://schemas.openxmlformats.org/drawingml/2006/main">
              <a:ext uri="{FF2B5EF4-FFF2-40B4-BE49-F238E27FC236}">
                <a16:creationId xmlns:a16="http://schemas.microsoft.com/office/drawing/2014/main" id="{CCD9AA3C-8897-40DD-8E3F-8846A03B0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Build it yourself — or build it with us</a:t>
            </a:r>
          </a:p>
        </p:txBody>
      </p:sp>
      <p:sp>
        <p:nvSpPr>
          <p:cNvPr id="5" name="subtitle-6">
            <a:extLst xmlns:a="http://schemas.openxmlformats.org/drawingml/2006/main">
              <a:ext uri="{FF2B5EF4-FFF2-40B4-BE49-F238E27FC236}">
                <a16:creationId xmlns:a16="http://schemas.microsoft.com/office/drawing/2014/main" id="{5315D329-0B0F-41E2-9877-8D8CCD5A4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The same reference supports experimentation and an accountable enterprise path.</a:t>
            </a:r>
          </a:p>
        </p:txBody>
      </p:sp>
      <p:sp>
        <p:nvSpPr>
          <p:cNvPr id="6" name="accent-6">
            <a:extLst xmlns:a="http://schemas.openxmlformats.org/drawingml/2006/main">
              <a:ext uri="{FF2B5EF4-FFF2-40B4-BE49-F238E27FC236}">
                <a16:creationId xmlns:a16="http://schemas.microsoft.com/office/drawing/2014/main" id="{0B076B39-A851-433F-9CDC-052C3A8C7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67f80c55e14f31"/>
          <a:srcRect xmlns:a="http://schemas.openxmlformats.org/drawingml/2006/main" l="0" t="3263" r="0" b="326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0" y="2238375"/>
            <a:ext cx="5429250" cy="3524250"/>
          </a:xfrm>
          <a:prstGeom xmlns:a="http://schemas.openxmlformats.org/drawingml/2006/main" prst="roundRect">
            <a:avLst>
              <a:gd name="adj" fmla="val 4324"/>
            </a:avLst>
          </a:prstGeom>
        </p:spPr>
      </p:pic>
      <p:sp>
        <p:nvSpPr>
          <p:cNvPr id="8" name="label-6-64-250">
            <a:extLst xmlns:a="http://schemas.openxmlformats.org/drawingml/2006/main">
              <a:ext uri="{FF2B5EF4-FFF2-40B4-BE49-F238E27FC236}">
                <a16:creationId xmlns:a16="http://schemas.microsoft.com/office/drawing/2014/main" id="{8657C389-F0E0-4CF0-A44F-45756F4A4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SELF-BUILD PREVIEW</a:t>
            </a:r>
          </a:p>
        </p:txBody>
      </p:sp>
      <p:sp>
        <p:nvSpPr>
          <p:cNvPr id="9" name="statement-6-290">
            <a:extLst xmlns:a="http://schemas.openxmlformats.org/drawingml/2006/main">
              <a:ext uri="{FF2B5EF4-FFF2-40B4-BE49-F238E27FC236}">
                <a16:creationId xmlns:a16="http://schemas.microsoft.com/office/drawing/2014/main" id="{9ABAB2F1-CC48-4725-9038-A6BDFB5F8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6225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F7F5"/>
                </a:solidFill>
              </a:defRPr>
            </a:pPr>
            <a:r>
              <a:rPr sz="2100" b="1">
                <a:solidFill>
                  <a:srgbClr val="F5F7F5"/>
                </a:solidFill>
              </a:rPr>
              <a:t>Clone. Describe. Review. Prove.</a:t>
            </a:r>
          </a:p>
        </p:txBody>
      </p:sp>
      <p:sp>
        <p:nvSpPr>
          <p:cNvPr id="10" name="body-6-348">
            <a:extLst xmlns:a="http://schemas.openxmlformats.org/drawingml/2006/main">
              <a:ext uri="{FF2B5EF4-FFF2-40B4-BE49-F238E27FC236}">
                <a16:creationId xmlns:a16="http://schemas.microsoft.com/office/drawing/2014/main" id="{EE864A75-7F6D-475D-AA6C-74112B8E9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14700"/>
            <a:ext cx="4762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6B0AC"/>
                </a:solidFill>
              </a:defRPr>
            </a:pPr>
            <a:r>
              <a:rPr sz="1350" b="0">
                <a:solidFill>
                  <a:srgbClr val="A6B0AC"/>
                </a:solidFill>
              </a:rPr>
              <a:t>Sanitized reference, system profile, AI bootstrap prompt and acceptance criteria. Public release gates remain visible.</a:t>
            </a:r>
          </a:p>
        </p:txBody>
      </p:sp>
      <p:sp>
        <p:nvSpPr>
          <p:cNvPr id="11" name="label-6-64-490">
            <a:extLst xmlns:a="http://schemas.openxmlformats.org/drawingml/2006/main">
              <a:ext uri="{FF2B5EF4-FFF2-40B4-BE49-F238E27FC236}">
                <a16:creationId xmlns:a16="http://schemas.microsoft.com/office/drawing/2014/main" id="{9270CC0B-1BE1-4A42-BEC2-3F78A5E08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67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7CFCB"/>
                </a:solidFill>
              </a:defRPr>
            </a:pPr>
            <a:r>
              <a:rPr sz="1050" b="1">
                <a:solidFill>
                  <a:srgbClr val="57CFCB"/>
                </a:solidFill>
              </a:rPr>
              <a:t>ENTERPRISE</a:t>
            </a:r>
          </a:p>
        </p:txBody>
      </p:sp>
      <p:sp>
        <p:nvSpPr>
          <p:cNvPr id="12" name="body-6-525">
            <a:extLst xmlns:a="http://schemas.openxmlformats.org/drawingml/2006/main">
              <a:ext uri="{FF2B5EF4-FFF2-40B4-BE49-F238E27FC236}">
                <a16:creationId xmlns:a16="http://schemas.microsoft.com/office/drawing/2014/main" id="{34200708-6201-4F7F-BC7F-1D23D9B6A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00625"/>
            <a:ext cx="476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5F7F5"/>
                </a:solidFill>
              </a:defRPr>
            </a:pPr>
            <a:r>
              <a:rPr sz="1425" b="0">
                <a:solidFill>
                  <a:srgbClr val="F5F7F5"/>
                </a:solidFill>
              </a:rPr>
              <a:t>Assessment · Architecture · Migration · Hardening · Adoption · Operations</a:t>
            </a:r>
          </a:p>
        </p:txBody>
      </p:sp>
    </p:spTree>
    <p:extLst>
      <p:ext uri="{BB962C8B-B14F-4D97-AF65-F5344CB8AC3E}">
        <p14:creationId xmlns:p14="http://schemas.microsoft.com/office/powerpoint/2010/main" val="107199668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ection-7">
            <a:extLst xmlns:a="http://schemas.openxmlformats.org/drawingml/2006/main">
              <a:ext uri="{FF2B5EF4-FFF2-40B4-BE49-F238E27FC236}">
                <a16:creationId xmlns:a16="http://schemas.microsoft.com/office/drawing/2014/main" id="{BB6163C2-8DEC-4A40-A2AF-CA340C019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ARCHITECTURE</a:t>
            </a:r>
          </a:p>
        </p:txBody>
      </p:sp>
      <p:sp>
        <p:nvSpPr>
          <p:cNvPr id="2" name="page-7">
            <a:extLst xmlns:a="http://schemas.openxmlformats.org/drawingml/2006/main">
              <a:ext uri="{FF2B5EF4-FFF2-40B4-BE49-F238E27FC236}">
                <a16:creationId xmlns:a16="http://schemas.microsoft.com/office/drawing/2014/main" id="{B932BAA4-F535-4B9E-BC1E-85A70BA84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07</a:t>
            </a:r>
          </a:p>
        </p:txBody>
      </p:sp>
      <p:sp>
        <p:nvSpPr>
          <p:cNvPr id="3" name="footer-7">
            <a:extLst xmlns:a="http://schemas.openxmlformats.org/drawingml/2006/main">
              <a:ext uri="{FF2B5EF4-FFF2-40B4-BE49-F238E27FC236}">
                <a16:creationId xmlns:a16="http://schemas.microsoft.com/office/drawing/2014/main" id="{269A0DFA-5B9C-4327-BE7E-F6CF910F2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7">
            <a:extLst xmlns:a="http://schemas.openxmlformats.org/drawingml/2006/main">
              <a:ext uri="{FF2B5EF4-FFF2-40B4-BE49-F238E27FC236}">
                <a16:creationId xmlns:a16="http://schemas.microsoft.com/office/drawing/2014/main" id="{18B13F46-8A86-4AEB-95BD-6E8DA6ABA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Thin clients. Private core. Replaceable edge.</a:t>
            </a:r>
          </a:p>
        </p:txBody>
      </p:sp>
      <p:sp>
        <p:nvSpPr>
          <p:cNvPr id="5" name="subtitle-7">
            <a:extLst xmlns:a="http://schemas.openxmlformats.org/drawingml/2006/main">
              <a:ext uri="{FF2B5EF4-FFF2-40B4-BE49-F238E27FC236}">
                <a16:creationId xmlns:a16="http://schemas.microsoft.com/office/drawing/2014/main" id="{67ADA004-FB7A-4C56-9A22-CB9330D33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Stable interfaces keep the product coherent while placement and engines evolve.</a:t>
            </a:r>
          </a:p>
        </p:txBody>
      </p:sp>
      <p:sp>
        <p:nvSpPr>
          <p:cNvPr id="6" name="accent-7">
            <a:extLst xmlns:a="http://schemas.openxmlformats.org/drawingml/2006/main">
              <a:ext uri="{FF2B5EF4-FFF2-40B4-BE49-F238E27FC236}">
                <a16:creationId xmlns:a16="http://schemas.microsoft.com/office/drawing/2014/main" id="{4660DD2A-A625-452A-B0A5-F8C53658B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ef10ab94994208"/>
          <a:stretch xmlns:a="http://schemas.openxmlformats.org/drawingml/2006/main"/>
        </p:blipFill>
        <p:spPr>
          <a:xfrm xmlns:a="http://schemas.openxmlformats.org/drawingml/2006/main">
            <a:off x="2765425" y="2266950"/>
            <a:ext cx="6604000" cy="3714750"/>
          </a:xfrm>
          <a:prstGeom xmlns:a="http://schemas.openxmlformats.org/drawingml/2006/main" prst="roundRect">
            <a:avLst>
              <a:gd name="adj" fmla="val 4103"/>
            </a:avLst>
          </a:prstGeom>
        </p:spPr>
      </p:pic>
    </p:spTree>
    <p:extLst>
      <p:ext uri="{BB962C8B-B14F-4D97-AF65-F5344CB8AC3E}">
        <p14:creationId xmlns:p14="http://schemas.microsoft.com/office/powerpoint/2010/main" val="48489786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section-8">
            <a:extLst xmlns:a="http://schemas.openxmlformats.org/drawingml/2006/main">
              <a:ext uri="{FF2B5EF4-FFF2-40B4-BE49-F238E27FC236}">
                <a16:creationId xmlns:a16="http://schemas.microsoft.com/office/drawing/2014/main" id="{126A242F-102D-45D6-9E23-4C7C4D04F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HONEST MATURITY</a:t>
            </a:r>
          </a:p>
        </p:txBody>
      </p:sp>
      <p:sp>
        <p:nvSpPr>
          <p:cNvPr id="2" name="page-8">
            <a:extLst xmlns:a="http://schemas.openxmlformats.org/drawingml/2006/main">
              <a:ext uri="{FF2B5EF4-FFF2-40B4-BE49-F238E27FC236}">
                <a16:creationId xmlns:a16="http://schemas.microsoft.com/office/drawing/2014/main" id="{ADDD9589-4E1A-45F2-8348-C37745826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6B0AC"/>
                </a:solidFill>
              </a:defRPr>
            </a:pPr>
            <a:r>
              <a:rPr sz="900" b="1">
                <a:solidFill>
                  <a:srgbClr val="A6B0AC"/>
                </a:solidFill>
              </a:rPr>
              <a:t>08</a:t>
            </a:r>
          </a:p>
        </p:txBody>
      </p:sp>
      <p:sp>
        <p:nvSpPr>
          <p:cNvPr id="3" name="footer-8">
            <a:extLst xmlns:a="http://schemas.openxmlformats.org/drawingml/2006/main">
              <a:ext uri="{FF2B5EF4-FFF2-40B4-BE49-F238E27FC236}">
                <a16:creationId xmlns:a16="http://schemas.microsoft.com/office/drawing/2014/main" id="{742AEE51-2344-4744-A541-B8B5B9C7E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33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8">
            <a:extLst xmlns:a="http://schemas.openxmlformats.org/drawingml/2006/main">
              <a:ext uri="{FF2B5EF4-FFF2-40B4-BE49-F238E27FC236}">
                <a16:creationId xmlns:a16="http://schemas.microsoft.com/office/drawing/2014/main" id="{CB0DC31B-8C18-4E5B-99D8-C39082CE0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5"/>
                </a:solidFill>
              </a:defRPr>
            </a:pPr>
            <a:r>
              <a:rPr sz="2850" b="1">
                <a:solidFill>
                  <a:srgbClr val="F5F7F5"/>
                </a:solidFill>
              </a:rPr>
              <a:t>No sovereignty theatre</a:t>
            </a:r>
          </a:p>
        </p:txBody>
      </p:sp>
      <p:sp>
        <p:nvSpPr>
          <p:cNvPr id="5" name="subtitle-8">
            <a:extLst xmlns:a="http://schemas.openxmlformats.org/drawingml/2006/main">
              <a:ext uri="{FF2B5EF4-FFF2-40B4-BE49-F238E27FC236}">
                <a16:creationId xmlns:a16="http://schemas.microsoft.com/office/drawing/2014/main" id="{ED3CEFD4-FA4D-491A-A8F3-60D06E253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The reference is useful because it distinguishes proven operation from unfinished release gates.</a:t>
            </a:r>
          </a:p>
        </p:txBody>
      </p:sp>
      <p:sp>
        <p:nvSpPr>
          <p:cNvPr id="6" name="accent-8">
            <a:extLst xmlns:a="http://schemas.openxmlformats.org/drawingml/2006/main">
              <a:ext uri="{FF2B5EF4-FFF2-40B4-BE49-F238E27FC236}">
                <a16:creationId xmlns:a16="http://schemas.microsoft.com/office/drawing/2014/main" id="{86FA520A-9DF8-455F-8A13-2D2B840E0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honest-rule-0">
            <a:extLst xmlns:a="http://schemas.openxmlformats.org/drawingml/2006/main">
              <a:ext uri="{FF2B5EF4-FFF2-40B4-BE49-F238E27FC236}">
                <a16:creationId xmlns:a16="http://schemas.microsoft.com/office/drawing/2014/main" id="{34F6B5FA-6007-4DE0-8565-EA952B249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12858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D3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honest-k-0">
            <a:extLst xmlns:a="http://schemas.openxmlformats.org/drawingml/2006/main">
              <a:ext uri="{FF2B5EF4-FFF2-40B4-BE49-F238E27FC236}">
                <a16:creationId xmlns:a16="http://schemas.microsoft.com/office/drawing/2014/main" id="{A36FED7C-55CE-4C50-A5F0-BD7146E33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381250"/>
            <a:ext cx="180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5"/>
                </a:solidFill>
              </a:defRPr>
            </a:pPr>
            <a:r>
              <a:rPr sz="1800" b="1">
                <a:solidFill>
                  <a:srgbClr val="F5F7F5"/>
                </a:solidFill>
              </a:rPr>
              <a:t>LIVE</a:t>
            </a:r>
          </a:p>
        </p:txBody>
      </p:sp>
      <p:sp>
        <p:nvSpPr>
          <p:cNvPr id="9" name="body-8-250">
            <a:extLst xmlns:a="http://schemas.openxmlformats.org/drawingml/2006/main">
              <a:ext uri="{FF2B5EF4-FFF2-40B4-BE49-F238E27FC236}">
                <a16:creationId xmlns:a16="http://schemas.microsoft.com/office/drawing/2014/main" id="{180048C6-4DF8-4D64-813C-D7340AD55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381250"/>
            <a:ext cx="685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Identity, launcher, apps, workflows and operator checks</a:t>
            </a:r>
          </a:p>
        </p:txBody>
      </p:sp>
      <p:sp>
        <p:nvSpPr>
          <p:cNvPr id="10" name="honest-rule-1">
            <a:extLst xmlns:a="http://schemas.openxmlformats.org/drawingml/2006/main">
              <a:ext uri="{FF2B5EF4-FFF2-40B4-BE49-F238E27FC236}">
                <a16:creationId xmlns:a16="http://schemas.microsoft.com/office/drawing/2014/main" id="{97CBDACC-BC8B-4917-BC91-D81DDA53A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12858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CF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honest-k-1">
            <a:extLst xmlns:a="http://schemas.openxmlformats.org/drawingml/2006/main">
              <a:ext uri="{FF2B5EF4-FFF2-40B4-BE49-F238E27FC236}">
                <a16:creationId xmlns:a16="http://schemas.microsoft.com/office/drawing/2014/main" id="{6116CCEC-7F5B-4090-BB46-FB752A6E1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448050"/>
            <a:ext cx="180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5"/>
                </a:solidFill>
              </a:defRPr>
            </a:pPr>
            <a:r>
              <a:rPr sz="1800" b="1">
                <a:solidFill>
                  <a:srgbClr val="F5F7F5"/>
                </a:solidFill>
              </a:rPr>
              <a:t>REUSABLE</a:t>
            </a:r>
          </a:p>
        </p:txBody>
      </p:sp>
      <p:sp>
        <p:nvSpPr>
          <p:cNvPr id="12" name="body-8-362">
            <a:extLst xmlns:a="http://schemas.openxmlformats.org/drawingml/2006/main">
              <a:ext uri="{FF2B5EF4-FFF2-40B4-BE49-F238E27FC236}">
                <a16:creationId xmlns:a16="http://schemas.microsoft.com/office/drawing/2014/main" id="{A705DF9B-330E-4E15-B12D-F33405BB2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448050"/>
            <a:ext cx="685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Verified edge IaC, prompts, profiles and acceptance model</a:t>
            </a:r>
          </a:p>
        </p:txBody>
      </p:sp>
      <p:sp>
        <p:nvSpPr>
          <p:cNvPr id="13" name="honest-rule-2">
            <a:extLst xmlns:a="http://schemas.openxmlformats.org/drawingml/2006/main">
              <a:ext uri="{FF2B5EF4-FFF2-40B4-BE49-F238E27FC236}">
                <a16:creationId xmlns:a16="http://schemas.microsoft.com/office/drawing/2014/main" id="{5D552755-9C21-4E18-8427-CACBEF349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10100"/>
            <a:ext cx="12858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C4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honest-k-2">
            <a:extLst xmlns:a="http://schemas.openxmlformats.org/drawingml/2006/main">
              <a:ext uri="{FF2B5EF4-FFF2-40B4-BE49-F238E27FC236}">
                <a16:creationId xmlns:a16="http://schemas.microsoft.com/office/drawing/2014/main" id="{23DED3C4-4B39-4F3D-913A-91F262921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514850"/>
            <a:ext cx="180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5"/>
                </a:solidFill>
              </a:defRPr>
            </a:pPr>
            <a:r>
              <a:rPr sz="1800" b="1">
                <a:solidFill>
                  <a:srgbClr val="F5F7F5"/>
                </a:solidFill>
              </a:rPr>
              <a:t>OPEN</a:t>
            </a:r>
          </a:p>
        </p:txBody>
      </p:sp>
      <p:sp>
        <p:nvSpPr>
          <p:cNvPr id="15" name="body-8-474">
            <a:extLst xmlns:a="http://schemas.openxmlformats.org/drawingml/2006/main">
              <a:ext uri="{FF2B5EF4-FFF2-40B4-BE49-F238E27FC236}">
                <a16:creationId xmlns:a16="http://schemas.microsoft.com/office/drawing/2014/main" id="{D33541DD-B1C1-428B-BCFC-A8DF776B4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514850"/>
            <a:ext cx="685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6B0AC"/>
                </a:solidFill>
              </a:defRPr>
            </a:pPr>
            <a:r>
              <a:rPr sz="1425" b="0">
                <a:solidFill>
                  <a:srgbClr val="A6B0AC"/>
                </a:solidFill>
              </a:rPr>
              <a:t>Licence, sanitized export and independent clean-room install</a:t>
            </a:r>
          </a:p>
        </p:txBody>
      </p:sp>
      <p:sp>
        <p:nvSpPr>
          <p:cNvPr id="16" name="statement-8-580">
            <a:extLst xmlns:a="http://schemas.openxmlformats.org/drawingml/2006/main">
              <a:ext uri="{FF2B5EF4-FFF2-40B4-BE49-F238E27FC236}">
                <a16:creationId xmlns:a16="http://schemas.microsoft.com/office/drawing/2014/main" id="{3575B027-6788-4369-8156-1108D8B03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0"/>
            <a:ext cx="10001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F7F5"/>
                </a:solidFill>
              </a:defRPr>
            </a:pPr>
            <a:r>
              <a:rPr sz="2100" b="1">
                <a:solidFill>
                  <a:srgbClr val="F5F7F5"/>
                </a:solidFill>
              </a:rPr>
              <a:t>Security controls are real. Formal certification is not claimed.</a:t>
            </a:r>
          </a:p>
        </p:txBody>
      </p:sp>
    </p:spTree>
    <p:extLst>
      <p:ext uri="{BB962C8B-B14F-4D97-AF65-F5344CB8AC3E}">
        <p14:creationId xmlns:p14="http://schemas.microsoft.com/office/powerpoint/2010/main" val="164483842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80A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694ef872cd406c"/>
          <a:srcRect xmlns:a="http://schemas.openxmlformats.org/drawingml/2006/main" l="21860" t="0" r="2186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0" y="0"/>
            <a:ext cx="6858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losing field">
            <a:extLst xmlns:a="http://schemas.openxmlformats.org/drawingml/2006/main">
              <a:ext uri="{FF2B5EF4-FFF2-40B4-BE49-F238E27FC236}">
                <a16:creationId xmlns:a16="http://schemas.microsoft.com/office/drawing/2014/main" id="{3F5876EA-1244-4BA4-8B49-D96F2B43C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286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0A0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closing eyebrow">
            <a:extLst xmlns:a="http://schemas.openxmlformats.org/drawingml/2006/main">
              <a:ext uri="{FF2B5EF4-FFF2-40B4-BE49-F238E27FC236}">
                <a16:creationId xmlns:a16="http://schemas.microsoft.com/office/drawing/2014/main" id="{DCAAE39E-9E18-4AB4-BE71-2935649C3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D39F"/>
                </a:solidFill>
              </a:defRPr>
            </a:pPr>
            <a:r>
              <a:rPr sz="1050" b="1">
                <a:solidFill>
                  <a:srgbClr val="67D39F"/>
                </a:solidFill>
              </a:rPr>
              <a:t>START WITH ONE OWNED OUTCOME</a:t>
            </a:r>
          </a:p>
        </p:txBody>
      </p:sp>
      <p:sp>
        <p:nvSpPr>
          <p:cNvPr id="4" name="closing title">
            <a:extLst xmlns:a="http://schemas.openxmlformats.org/drawingml/2006/main">
              <a:ext uri="{FF2B5EF4-FFF2-40B4-BE49-F238E27FC236}">
                <a16:creationId xmlns:a16="http://schemas.microsoft.com/office/drawing/2014/main" id="{B47C0D5F-44F7-4B35-B7FE-E593295B5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4857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5F7F5"/>
                </a:solidFill>
              </a:defRPr>
            </a:pPr>
            <a:r>
              <a:rPr sz="3750" b="1">
                <a:solidFill>
                  <a:srgbClr val="F5F7F5"/>
                </a:solidFill>
              </a:rPr>
              <a:t>Explore. Pilot.</a:t>
            </a:r>
          </a:p>
          <a:p xmlns:a="http://schemas.openxmlformats.org/drawingml/2006/main">
            <a:pPr algn="l">
              <a:defRPr sz="3750" b="1">
                <a:solidFill>
                  <a:srgbClr val="F5F7F5"/>
                </a:solidFill>
              </a:defRPr>
            </a:pPr>
            <a:r>
              <a:rPr sz="3750" b="1">
                <a:solidFill>
                  <a:srgbClr val="F5F7F5"/>
                </a:solidFill>
              </a:rPr>
              <a:t>Recover. Evolve.</a:t>
            </a:r>
          </a:p>
        </p:txBody>
      </p:sp>
      <p:sp>
        <p:nvSpPr>
          <p:cNvPr id="5" name="closing body">
            <a:extLst xmlns:a="http://schemas.openxmlformats.org/drawingml/2006/main">
              <a:ext uri="{FF2B5EF4-FFF2-40B4-BE49-F238E27FC236}">
                <a16:creationId xmlns:a16="http://schemas.microsoft.com/office/drawing/2014/main" id="{0F314CFE-5AFC-4BB7-9014-15D85A91F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19450"/>
            <a:ext cx="45243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6B0AC"/>
                </a:solidFill>
              </a:defRPr>
            </a:pPr>
            <a:r>
              <a:rPr sz="1650" b="0">
                <a:solidFill>
                  <a:srgbClr val="A6B0AC"/>
                </a:solidFill>
              </a:rPr>
              <a:t>Choose one workflow where continuity or lock-in matters. Prove daily use and recovery before you scale.</a:t>
            </a:r>
          </a:p>
        </p:txBody>
      </p:sp>
      <p:sp>
        <p:nvSpPr>
          <p:cNvPr id="6" name="closing contact">
            <a:extLst xmlns:a="http://schemas.openxmlformats.org/drawingml/2006/main">
              <a:ext uri="{FF2B5EF4-FFF2-40B4-BE49-F238E27FC236}">
                <a16:creationId xmlns:a16="http://schemas.microsoft.com/office/drawing/2014/main" id="{0F837A93-57C4-43B7-B04B-384DCE6EB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95875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67D39F"/>
                </a:solidFill>
              </a:defRPr>
            </a:pPr>
            <a:r>
              <a:rPr sz="1800" b="1">
                <a:solidFill>
                  <a:srgbClr val="67D39F"/>
                </a:solidFill>
              </a:rPr>
              <a:t>cong42.de/enterprise</a:t>
            </a:r>
          </a:p>
        </p:txBody>
      </p:sp>
      <p:sp>
        <p:nvSpPr>
          <p:cNvPr id="7" name="closing email">
            <a:extLst xmlns:a="http://schemas.openxmlformats.org/drawingml/2006/main">
              <a:ext uri="{FF2B5EF4-FFF2-40B4-BE49-F238E27FC236}">
                <a16:creationId xmlns:a16="http://schemas.microsoft.com/office/drawing/2014/main" id="{78C96853-723F-4001-A803-7BD4420A5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816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5F7F5"/>
                </a:solidFill>
              </a:defRPr>
            </a:pPr>
            <a:r>
              <a:rPr sz="1350" b="1">
                <a:solidFill>
                  <a:srgbClr val="F5F7F5"/>
                </a:solidFill>
              </a:rPr>
              <a:t>cong42@proton.me</a:t>
            </a:r>
          </a:p>
        </p:txBody>
      </p:sp>
    </p:spTree>
    <p:extLst>
      <p:ext uri="{BB962C8B-B14F-4D97-AF65-F5344CB8AC3E}">
        <p14:creationId xmlns:p14="http://schemas.microsoft.com/office/powerpoint/2010/main" val="10943332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2026-07-21T21:56:22.4560000Z</dcterms:created>
  <dcterms:modified xsi:type="dcterms:W3CDTF">2026-07-21T21:56:22.4560000Z</dcterms:modified>
</coreProperties>
</file>